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30" d="100"/>
          <a:sy n="30" d="100"/>
        </p:scale>
        <p:origin x="88" y="56"/>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4/15/2025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1181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6335086" y="3539882"/>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10" name="Rounded Rectangle 9"/>
          <p:cNvSpPr/>
          <p:nvPr/>
        </p:nvSpPr>
        <p:spPr>
          <a:xfrm>
            <a:off x="678708" y="3391852"/>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55690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chemeClr val="accent1"/>
          </a:solidFill>
          <a:ln w="12700">
            <a:solidFill>
              <a:schemeClr val="accent1"/>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chemeClr val="accent1"/>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chemeClr val="accent1"/>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chemeClr val="accent1"/>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chemeClr val="accent1"/>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chemeClr val="accent1"/>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1888</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198</cp:revision>
  <dcterms:created xsi:type="dcterms:W3CDTF">2018-04-09T07:28:08Z</dcterms:created>
  <dcterms:modified xsi:type="dcterms:W3CDTF">2025-04-15T04:52:47Z</dcterms:modified>
</cp:coreProperties>
</file>